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6B6996-B201-4E28-A80D-D42891DDC4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Lecture 7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3F5E906-F6C2-440F-AD8C-78BAD981B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1" y="4533970"/>
            <a:ext cx="10993546" cy="590321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rgbClr val="FFC000"/>
                </a:solidFill>
              </a:rPr>
              <a:t>SQL Server analysis services</a:t>
            </a:r>
            <a:endParaRPr lang="ru-RU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257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8BF71A-9F04-4122-BFC4-E62463B05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1625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Relational queries vs </a:t>
            </a:r>
            <a:r>
              <a:rPr lang="en-US" dirty="0" err="1">
                <a:solidFill>
                  <a:srgbClr val="FFC000"/>
                </a:solidFill>
              </a:rPr>
              <a:t>olap</a:t>
            </a:r>
            <a:r>
              <a:rPr lang="en-US" dirty="0">
                <a:solidFill>
                  <a:srgbClr val="FFC000"/>
                </a:solidFill>
              </a:rPr>
              <a:t> queries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E2EE3EF3-1772-46EB-A59A-6D04B5C05F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2315" y="2249130"/>
            <a:ext cx="7687369" cy="418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626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D9B477-10F0-4EF2-982B-BAB4B270E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4075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prototypes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E6BC7D1-F469-4759-8304-C71FB8AFD7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28208" y="2156058"/>
            <a:ext cx="7135583" cy="4177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778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894404-AAE0-44F0-8A9C-3A4EB0B62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5752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Personal or team use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5E2E3324-987B-4ECD-B27D-BF95C6915C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6398" y="2198002"/>
            <a:ext cx="6579204" cy="4186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111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AF5E5B-CB16-4EBA-965E-25D9214C9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8269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Organizational use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48E0D735-812E-41D9-8701-D8A36534BE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08658" y="2281893"/>
            <a:ext cx="6774684" cy="4127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974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D36ADB-E1C9-47A3-A1BD-1503204BF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6591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Development process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F7BF7BEC-92AC-4107-A5DE-A591F62221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2585" y="2181225"/>
            <a:ext cx="9506830" cy="367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864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86B3B7-E310-4524-9999-71F2DCDE1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1625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Business intelligence development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E94CFCD0-A7A0-4A8E-A2E4-31D0A12B03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13546" y="2047001"/>
            <a:ext cx="6964907" cy="424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56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617758-CD13-4F83-B14E-C22277B41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108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Data source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5E773200-B8AA-4067-AA1B-A24CC3ED87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4621" y="2030222"/>
            <a:ext cx="7922758" cy="4353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212547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101</TotalTime>
  <Words>25</Words>
  <Application>Microsoft Office PowerPoint</Application>
  <PresentationFormat>Широкоэкранный</PresentationFormat>
  <Paragraphs>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Corbel</vt:lpstr>
      <vt:lpstr>Gill Sans MT</vt:lpstr>
      <vt:lpstr>Wingdings 2</vt:lpstr>
      <vt:lpstr>Дивиденд</vt:lpstr>
      <vt:lpstr>Lecture 7</vt:lpstr>
      <vt:lpstr>Relational queries vs olap queries</vt:lpstr>
      <vt:lpstr>prototypes</vt:lpstr>
      <vt:lpstr>Personal or team use</vt:lpstr>
      <vt:lpstr>Organizational use</vt:lpstr>
      <vt:lpstr>Development process</vt:lpstr>
      <vt:lpstr>Business intelligence development</vt:lpstr>
      <vt:lpstr>Data source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7</dc:title>
  <dc:creator>Карюкин Владислав</dc:creator>
  <cp:lastModifiedBy>Карюкин Владислав</cp:lastModifiedBy>
  <cp:revision>4</cp:revision>
  <dcterms:created xsi:type="dcterms:W3CDTF">2020-09-08T16:47:21Z</dcterms:created>
  <dcterms:modified xsi:type="dcterms:W3CDTF">2020-09-08T18:28:44Z</dcterms:modified>
</cp:coreProperties>
</file>